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73" r:id="rId5"/>
    <p:sldId id="274" r:id="rId6"/>
    <p:sldId id="258" r:id="rId7"/>
    <p:sldId id="264" r:id="rId8"/>
    <p:sldId id="259" r:id="rId9"/>
    <p:sldId id="269" r:id="rId10"/>
    <p:sldId id="265" r:id="rId11"/>
    <p:sldId id="260" r:id="rId12"/>
    <p:sldId id="267" r:id="rId13"/>
    <p:sldId id="272" r:id="rId14"/>
    <p:sldId id="268" r:id="rId15"/>
    <p:sldId id="271" r:id="rId16"/>
    <p:sldId id="266" r:id="rId17"/>
  </p:sldIdLst>
  <p:sldSz cx="12192000" cy="6858000"/>
  <p:notesSz cx="6886575" cy="100171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AB43B-AD1E-368D-50E5-4F05D9F7E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257160-4500-8E02-5E12-CE9902DA5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06CBB1-0DC9-3A76-907F-E78A61639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2BA684-8B2F-AE6D-803A-F6E99513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D746F4-BB48-4514-80AC-FFB0393C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2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4A7B6-6A78-46CA-B0EF-137BD30E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778D92-59A2-5FD1-DDBD-EEF020C27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0DFD8F-1C32-F63E-569F-15E3A47E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4E8C9D-D2E3-E340-2B35-950F44FC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C13E3F-B706-B27A-977E-F4B81315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58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AFABA96-B0D1-ED66-B123-3FF361E8E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BEBF37-477F-4321-855D-684CE89BF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030D3D-DB72-9E8D-CF3F-B006E26FB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D70FE8-8D0F-6275-8932-C5E7E48B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5EA4C0-B7B4-8B73-57B9-B50D63AC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4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FBA27-E22C-CABE-B45E-5045EA2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6452B9-7ADF-FE6A-761E-56EAD8746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4975A3-A036-83E2-81BB-68CF7CD7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EC94B1-92DF-744D-3F63-95182458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85D6F6-6B16-1271-FFF8-8A60A5F3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894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4BCF2-53C9-C3E4-5538-772E2623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51023A-1566-EA35-628B-2CDAD8B7A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EE208F-6DC0-8A9E-9C2E-F0BF6B36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8009AE-55AF-97FD-0FDA-F179BC71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D2E60E-CA57-B911-C85F-9CE77B57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27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178A-0869-F0A7-88FA-4FF7EC4E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F53886-1403-DCBC-DE0B-8D1FA6693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7FA875-85AD-CACD-12F8-C1A01CF1B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0F9809-ECFA-C910-188F-1626314C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8E4393-A2FD-0063-3008-B2CF28D2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79E560-361B-F284-D2D1-3EFE1046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30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40271-A23A-583F-0B7B-5B1D77C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FCE12E-D3CC-C782-2B78-AFD230AF5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4EAF911-5C0F-C8EC-4D50-A21598D09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3DF16CB-9E4E-B7D7-C8D0-8BC6A311E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71AC269-B552-E05F-7895-91EF41D15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9F9DAAA-E90E-76E2-FC20-A0E25391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4601C72-561C-69FD-D9C9-874D167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8A7DCDF-5E9E-DD80-9053-0797EB4B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10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15BB3-E731-73F1-35B7-6703B51E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099FC2-C2F9-3FF7-5BFA-A481090D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92B0A6-DB90-6CA1-1725-37486BF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E5C104-7C7F-9F0F-9902-3062BE04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41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7565B14-594E-C099-15DB-9B6281D31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889CC1-4CCD-6DB4-4023-BC56DEBD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FC11C5-FE81-C5FF-6F6A-70E7DFEF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10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E44BE-D2DD-6A35-E890-49DBA7F6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8C6368-29F4-79F4-0684-14C8A033D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8E0DEA-CC2A-25FD-3E9A-63E2AA2D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3D3F81-BBB2-9D8E-B699-BCA71A0F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565775-0C5D-F824-8115-5CF4AAD7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0D49BD-9B1F-7C07-D5EA-29345609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0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89E23-1825-364F-A97B-8A538E02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7446A2-6DAB-4083-98F7-694EC2EE3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20CBD3-1F57-C9D1-5971-AEF7AFFEB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FC8B36-5EE6-7FBD-C245-E882E8DE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961B30-92B4-1F62-7819-3201290C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FDA653-0218-2B68-4A3D-8DF28438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70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905D9A3-03F3-4700-D573-BAF3B95B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C4F075-6FCF-FA57-ED94-D9A03745D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C54048-7DC8-ABBE-A303-53DD54FB2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FE045-6AA0-4A67-A7ED-8CE4D6111DF1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24BE1F-6621-647B-E491-28878BD32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BA24EA-8AD6-2299-5555-8EF1EBE43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E19F0-81A2-40E2-9E0A-DC29A4DC4C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2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9E1F0-0D10-7C68-3477-9EB410B7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715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b="1" dirty="0"/>
              <a:t>Marke</a:t>
            </a:r>
            <a:r>
              <a:rPr lang="nl-NL" dirty="0"/>
              <a:t> 		: 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begrensd (gemarkeerd) woon-, werk- en leefgebied van een</a:t>
            </a:r>
            <a:b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gemeenschap. Het gebied van de </a:t>
            </a:r>
            <a:r>
              <a:rPr lang="nl-N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omvat </a:t>
            </a: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gronden binnen</a:t>
            </a:r>
            <a:b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die grenzen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zowel de gemeenschappelijke als die in particulier bezit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nl-NL" dirty="0"/>
            </a:br>
            <a:br>
              <a:rPr lang="nl-NL" dirty="0"/>
            </a:br>
            <a:r>
              <a:rPr lang="nl-NL" b="1" dirty="0" err="1"/>
              <a:t>Boermarke</a:t>
            </a:r>
            <a:r>
              <a:rPr lang="nl-NL" dirty="0"/>
              <a:t>	: </a:t>
            </a: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Alleen de gemeenschappelijk grond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die niet verdeeld was en niet in</a:t>
            </a:r>
            <a:b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particulier bezit, wordt de </a:t>
            </a:r>
            <a:r>
              <a:rPr lang="nl-N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boermarke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genoemd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Buurschap</a:t>
            </a:r>
            <a:r>
              <a:rPr lang="nl-NL" dirty="0"/>
              <a:t>	: </a:t>
            </a: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mensen die in de </a:t>
            </a:r>
            <a:r>
              <a:rPr lang="nl-NL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</a:t>
            </a: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woonden 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vormden een gemeenschap </a:t>
            </a:r>
            <a:b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die de buurschap genoemd.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69014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F5FDE-5041-E0C5-AB4E-793DF71D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3002"/>
          </a:xfrm>
        </p:spPr>
        <p:txBody>
          <a:bodyPr/>
          <a:lstStyle/>
          <a:p>
            <a:r>
              <a:rPr lang="nl-NL" b="1" dirty="0"/>
              <a:t>                Interview met de volmachten</a:t>
            </a:r>
            <a:br>
              <a:rPr lang="nl-NL" b="1" dirty="0"/>
            </a:br>
            <a:r>
              <a:rPr lang="nl-NL" b="1" dirty="0"/>
              <a:t>            Harm Reinders en Harm van Rhee</a:t>
            </a:r>
          </a:p>
        </p:txBody>
      </p:sp>
    </p:spTree>
    <p:extLst>
      <p:ext uri="{BB962C8B-B14F-4D97-AF65-F5344CB8AC3E}">
        <p14:creationId xmlns:p14="http://schemas.microsoft.com/office/powerpoint/2010/main" val="26668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BD16B-4909-A91B-9F15-E2B92E01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158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3E248A-E412-CD59-4654-FDFBDC573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3" y="0"/>
            <a:ext cx="11977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2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5245D-9FB9-B7C3-C9B1-2C9DE5D2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3CCF79-245D-8CB1-018F-7ED20A93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42" y="182525"/>
            <a:ext cx="5133315" cy="64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167AE-F6D3-884C-2E9F-8116ED36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9E0089-5BAC-EE33-85BC-3F1B9008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19" y="175160"/>
            <a:ext cx="5144961" cy="65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2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18DB5-B9CD-48B0-EA19-7D9CF740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sz="2400" dirty="0"/>
              <a:t>                                                                                            </a:t>
            </a:r>
            <a:r>
              <a:rPr lang="nl-NL" sz="2400" b="1" dirty="0"/>
              <a:t>Toen leverde de jacht nog wat op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29F5F1-FB38-6EAF-6B4A-62A96D06B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5" y="365124"/>
            <a:ext cx="5558293" cy="41515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6830CEA-CDD6-AE81-0DFA-F5C29B156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98" y="2192717"/>
            <a:ext cx="5840020" cy="43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2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F6B6B-8CA3-84D5-61C0-4F24C67D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58DC02-B667-98C3-2759-1BDDE13C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48" y="365125"/>
            <a:ext cx="9177504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1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2BCE5-761D-F72F-41CA-7B1C5817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1A80F6-CA67-1984-9F70-8FC390008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5" y="365125"/>
            <a:ext cx="5504507" cy="33027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FA46BC-9788-6985-D999-CEB8A876D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52" y="2633727"/>
            <a:ext cx="5920966" cy="38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0766D-D99D-6EBF-1673-DE3A4457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365125"/>
            <a:ext cx="11470740" cy="608999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nl-NL" dirty="0"/>
              <a:t>  De ‘bol’                                het ‘</a:t>
            </a:r>
            <a:r>
              <a:rPr lang="nl-NL" dirty="0" err="1"/>
              <a:t>jagtveld</a:t>
            </a:r>
            <a:r>
              <a:rPr lang="nl-NL" dirty="0"/>
              <a:t>’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8F9C92-2B63-39FC-27AC-AE02645B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2" y="1042515"/>
            <a:ext cx="4886084" cy="38373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9BA66D-D16B-3B6F-E5B2-36318E37E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39" y="1042515"/>
            <a:ext cx="56483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3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83952-2045-2B4A-A4A2-FD774F3F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1" y="365125"/>
            <a:ext cx="11588436" cy="615337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nl-NL" dirty="0"/>
              <a:t>   Wegenverbetering               Bepoten der ongescheiden</a:t>
            </a:r>
            <a:br>
              <a:rPr lang="nl-NL" dirty="0"/>
            </a:br>
            <a:r>
              <a:rPr lang="nl-NL" dirty="0"/>
              <a:t>                                                   gronden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F4A8B4-87A6-A658-196F-B0B59293E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152760"/>
            <a:ext cx="4747270" cy="51238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264CB15-8984-9B21-0296-6F7EBC137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596379"/>
            <a:ext cx="5143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866B6-6DA7-C397-5030-7A84255C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891171-9C50-55FA-E4A8-1CBABA905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091"/>
            <a:ext cx="12192000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F7209-F030-2DD3-48E9-BA739165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A1E111-638B-C8DB-1B82-08F25DA3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571"/>
            <a:ext cx="12192000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5A46E-E3B2-7A89-30D1-B4C692B1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86312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BC7A86-F864-9F9F-9AC8-60A0AAE7C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9" y="0"/>
            <a:ext cx="10322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2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8A7EA-21A0-39D1-C9EE-9FA19EC9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1FD889-BFBF-8F73-831D-7DC08490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11"/>
            <a:ext cx="12192000" cy="62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24FD3-BEFB-4093-EF4C-DE1502A7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442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16D30D-5260-7775-325F-376B4F637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0" y="0"/>
            <a:ext cx="1050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5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757DB-37A0-535F-9AFD-500B504C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EC64A3-E959-65A8-E0F8-183BFBE7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36" y="0"/>
            <a:ext cx="5048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90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168</Words>
  <Application>Microsoft Office PowerPoint</Application>
  <PresentationFormat>Breedbeeld</PresentationFormat>
  <Paragraphs>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Marke   : Een begrensd (gemarkeerd) woon-, werk- en leefgebied van een         gemeenschap. Het gebied van de marke omvat alle gronden binnen         die grenzen, zowel de gemeenschappelijke als die in particulier bezit.   Boermarke : Alleen de gemeenschappelijk grond, die niet verdeeld was en niet in         particulier bezit, wordt de boermarke genoemd.  Buurschap : Alle mensen die in de marke woonden vormden een gemeenschap         die de buurschap genoemd. </vt:lpstr>
      <vt:lpstr>  De ‘bol’                                het ‘jagtveld’          </vt:lpstr>
      <vt:lpstr>   Wegenverbetering               Bepoten der ongescheiden                                                    gronden       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         Interview met de volmachten             Harm Reinders en Harm van Rhee</vt:lpstr>
      <vt:lpstr>PowerPoint-presentatie</vt:lpstr>
      <vt:lpstr>PowerPoint-presentatie</vt:lpstr>
      <vt:lpstr>PowerPoint-presentatie</vt:lpstr>
      <vt:lpstr>                                                                                            Toen leverde de jacht nog wat op      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Herman Roepman</dc:creator>
  <cp:lastModifiedBy>Herman Roepman</cp:lastModifiedBy>
  <cp:revision>9</cp:revision>
  <cp:lastPrinted>2024-09-17T09:17:42Z</cp:lastPrinted>
  <dcterms:created xsi:type="dcterms:W3CDTF">2024-09-12T15:17:26Z</dcterms:created>
  <dcterms:modified xsi:type="dcterms:W3CDTF">2024-09-17T15:47:35Z</dcterms:modified>
</cp:coreProperties>
</file>